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SEJA UM ESPELHO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SEJA UM ESPELHO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um espelho que, ao refletir, </a:t>
            </a:r>
          </a:p>
          <a:p>
            <a:r>
              <a:rPr lang="pt-BR" dirty="0"/>
              <a:t>Mostre ao mundo </a:t>
            </a:r>
          </a:p>
          <a:p>
            <a:r>
              <a:rPr lang="pt-BR" dirty="0"/>
              <a:t>Jesus Cristo em si.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SEJA UM ESPELHO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2F9137-C106-4B8E-B533-9B77D1531C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imagem real do </a:t>
            </a:r>
          </a:p>
          <a:p>
            <a:r>
              <a:rPr lang="pt-BR" dirty="0"/>
              <a:t>Mestre no Ser —</a:t>
            </a:r>
          </a:p>
          <a:p>
            <a:r>
              <a:rPr lang="pt-BR" dirty="0"/>
              <a:t>O espelho de Cristo é </a:t>
            </a:r>
            <a:r>
              <a:rPr lang="pt-BR"/>
              <a:t>você.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54019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43</Words>
  <Application>Microsoft Office PowerPoint</Application>
  <PresentationFormat>Apresentação na tela (16:9)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SEJA UM ESPELHO</vt:lpstr>
      <vt:lpstr>SEJA UM ESPELHO</vt:lpstr>
      <vt:lpstr>SEJA UM ESPELHO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2019-06-12T23:15:20Z</dcterms:modified>
</cp:coreProperties>
</file>

<file path=docProps/thumbnail.jpeg>
</file>